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733" y="-2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69C0-9E5D-4959-BB07-2AFA152E7128}" type="datetimeFigureOut">
              <a:rPr lang="en-US" smtClean="0"/>
              <a:pPr/>
              <a:t>7/17/2014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C687B4-0D1F-4BAC-93BC-91F0212509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69C0-9E5D-4959-BB07-2AFA152E7128}" type="datetimeFigureOut">
              <a:rPr lang="en-US" smtClean="0"/>
              <a:pPr/>
              <a:t>7/17/2014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87B4-0D1F-4BAC-93BC-91F0212509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69C0-9E5D-4959-BB07-2AFA152E7128}" type="datetimeFigureOut">
              <a:rPr lang="en-US" smtClean="0"/>
              <a:pPr/>
              <a:t>7/17/2014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87B4-0D1F-4BAC-93BC-91F0212509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53400" cy="1371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69C0-9E5D-4959-BB07-2AFA152E7128}" type="datetimeFigureOut">
              <a:rPr lang="en-US" smtClean="0"/>
              <a:pPr/>
              <a:t>7/17/2014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87B4-0D1F-4BAC-93BC-91F0212509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69C0-9E5D-4959-BB07-2AFA152E7128}" type="datetimeFigureOut">
              <a:rPr lang="en-US" smtClean="0"/>
              <a:pPr/>
              <a:t>7/17/2014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C687B4-0D1F-4BAC-93BC-91F0212509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69C0-9E5D-4959-BB07-2AFA152E7128}" type="datetimeFigureOut">
              <a:rPr lang="en-US" smtClean="0"/>
              <a:pPr/>
              <a:t>7/17/2014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87B4-0D1F-4BAC-93BC-91F0212509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69C0-9E5D-4959-BB07-2AFA152E7128}" type="datetimeFigureOut">
              <a:rPr lang="en-US" smtClean="0"/>
              <a:pPr/>
              <a:t>7/17/2014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87B4-0D1F-4BAC-93BC-91F0212509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69C0-9E5D-4959-BB07-2AFA152E7128}" type="datetimeFigureOut">
              <a:rPr lang="en-US" smtClean="0"/>
              <a:pPr/>
              <a:t>7/17/2014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87B4-0D1F-4BAC-93BC-91F0212509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69C0-9E5D-4959-BB07-2AFA152E7128}" type="datetimeFigureOut">
              <a:rPr lang="en-US" smtClean="0"/>
              <a:pPr/>
              <a:t>7/17/2014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87B4-0D1F-4BAC-93BC-91F0212509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69C0-9E5D-4959-BB07-2AFA152E7128}" type="datetimeFigureOut">
              <a:rPr lang="en-US" smtClean="0"/>
              <a:pPr/>
              <a:t>7/17/2014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87B4-0D1F-4BAC-93BC-91F0212509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69C0-9E5D-4959-BB07-2AFA152E7128}" type="datetimeFigureOut">
              <a:rPr lang="en-US" smtClean="0"/>
              <a:pPr/>
              <a:t>7/17/2014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C687B4-0D1F-4BAC-93BC-91F0212509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E93B69C0-9E5D-4959-BB07-2AFA152E7128}" type="datetimeFigureOut">
              <a:rPr lang="en-US" smtClean="0"/>
              <a:pPr/>
              <a:t>7/17/2014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2CC687B4-0D1F-4BAC-93BC-91F0212509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304800" y="63246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66152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53400" cy="837882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latin typeface="Arial Black" panose="020B0A04020102020204" pitchFamily="34" charset="0"/>
              </a:rPr>
              <a:t>Perversión</a:t>
            </a:r>
            <a:r>
              <a:rPr lang="en-US" sz="4000" dirty="0" smtClean="0">
                <a:latin typeface="Arial Black" panose="020B0A04020102020204" pitchFamily="34" charset="0"/>
              </a:rPr>
              <a:t> de </a:t>
            </a:r>
            <a:r>
              <a:rPr lang="en-US" sz="4000" dirty="0" err="1" smtClean="0">
                <a:latin typeface="Arial Black" panose="020B0A04020102020204" pitchFamily="34" charset="0"/>
              </a:rPr>
              <a:t>Pasajes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5"/>
            <a:ext cx="7620000" cy="4536504"/>
          </a:xfrm>
        </p:spPr>
        <p:txBody>
          <a:bodyPr>
            <a:normAutofit fontScale="92500"/>
          </a:bodyPr>
          <a:lstStyle/>
          <a:p>
            <a:r>
              <a:rPr lang="en-US" b="1" dirty="0" err="1" smtClean="0">
                <a:solidFill>
                  <a:srgbClr val="CC0000"/>
                </a:solidFill>
              </a:rPr>
              <a:t>Hech</a:t>
            </a:r>
            <a:r>
              <a:rPr lang="en-US" b="1" dirty="0" smtClean="0">
                <a:solidFill>
                  <a:srgbClr val="CC0000"/>
                </a:solidFill>
              </a:rPr>
              <a:t>. 24:17</a:t>
            </a:r>
            <a:r>
              <a:rPr lang="en-US" dirty="0" smtClean="0"/>
              <a:t>, “vine a </a:t>
            </a:r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limosnas</a:t>
            </a:r>
            <a:r>
              <a:rPr lang="en-US" dirty="0" smtClean="0"/>
              <a:t> a mi </a:t>
            </a:r>
            <a:r>
              <a:rPr lang="en-US" dirty="0" err="1" smtClean="0"/>
              <a:t>nación</a:t>
            </a:r>
            <a:r>
              <a:rPr lang="en-US" dirty="0" smtClean="0"/>
              <a:t>”</a:t>
            </a:r>
          </a:p>
          <a:p>
            <a:pPr lvl="1"/>
            <a:r>
              <a:rPr lang="en-US" dirty="0" err="1" smtClean="0"/>
              <a:t>Contexto</a:t>
            </a:r>
            <a:r>
              <a:rPr lang="en-US" dirty="0" smtClean="0"/>
              <a:t> </a:t>
            </a:r>
            <a:r>
              <a:rPr lang="en-US" dirty="0" err="1" smtClean="0"/>
              <a:t>totalmente</a:t>
            </a:r>
            <a:r>
              <a:rPr lang="en-US" dirty="0" smtClean="0"/>
              <a:t> </a:t>
            </a:r>
            <a:r>
              <a:rPr lang="en-US" dirty="0" err="1" smtClean="0"/>
              <a:t>ignorado</a:t>
            </a:r>
            <a:r>
              <a:rPr lang="en-US" dirty="0" smtClean="0"/>
              <a:t>:  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pudieron</a:t>
            </a:r>
            <a:r>
              <a:rPr lang="en-US" dirty="0" smtClean="0"/>
              <a:t> los </a:t>
            </a:r>
            <a:r>
              <a:rPr lang="en-US" dirty="0" err="1" smtClean="0"/>
              <a:t>judíos</a:t>
            </a:r>
            <a:r>
              <a:rPr lang="en-US" dirty="0" smtClean="0"/>
              <a:t> </a:t>
            </a:r>
            <a:r>
              <a:rPr lang="en-US" dirty="0" err="1" smtClean="0"/>
              <a:t>acusar</a:t>
            </a:r>
            <a:r>
              <a:rPr lang="en-US" dirty="0" smtClean="0"/>
              <a:t> mal a Pablo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traía</a:t>
            </a:r>
            <a:r>
              <a:rPr lang="en-US" dirty="0" smtClean="0"/>
              <a:t> </a:t>
            </a:r>
            <a:r>
              <a:rPr lang="en-US" dirty="0" err="1" smtClean="0"/>
              <a:t>limosnas</a:t>
            </a:r>
            <a:r>
              <a:rPr lang="en-US" dirty="0" smtClean="0"/>
              <a:t> a los </a:t>
            </a:r>
            <a:r>
              <a:rPr lang="en-US" dirty="0" err="1" smtClean="0"/>
              <a:t>santos</a:t>
            </a:r>
            <a:r>
              <a:rPr lang="en-US" dirty="0" smtClean="0"/>
              <a:t> en </a:t>
            </a:r>
            <a:r>
              <a:rPr lang="en-US" dirty="0" err="1" smtClean="0"/>
              <a:t>Jerusalén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eran</a:t>
            </a:r>
            <a:r>
              <a:rPr lang="en-US" dirty="0" smtClean="0"/>
              <a:t> </a:t>
            </a:r>
            <a:r>
              <a:rPr lang="en-US" dirty="0" err="1" smtClean="0"/>
              <a:t>judíos</a:t>
            </a:r>
            <a:r>
              <a:rPr lang="en-US" dirty="0" smtClean="0"/>
              <a:t>, </a:t>
            </a:r>
            <a:r>
              <a:rPr lang="en-US" dirty="0" err="1" smtClean="0"/>
              <a:t>gente</a:t>
            </a:r>
            <a:r>
              <a:rPr lang="en-US" dirty="0" smtClean="0"/>
              <a:t> de la </a:t>
            </a:r>
            <a:r>
              <a:rPr lang="en-US" dirty="0" err="1" smtClean="0"/>
              <a:t>nación</a:t>
            </a:r>
            <a:r>
              <a:rPr lang="en-US" dirty="0" smtClean="0"/>
              <a:t> de Pablo?</a:t>
            </a:r>
          </a:p>
          <a:p>
            <a:pPr lvl="1"/>
            <a:r>
              <a:rPr lang="en-US" dirty="0" smtClean="0"/>
              <a:t>¿</a:t>
            </a:r>
            <a:r>
              <a:rPr lang="en-US" dirty="0" err="1" smtClean="0"/>
              <a:t>Todo</a:t>
            </a:r>
            <a:r>
              <a:rPr lang="en-US" dirty="0" smtClean="0"/>
              <a:t> </a:t>
            </a:r>
            <a:r>
              <a:rPr lang="en-US" dirty="0" err="1" smtClean="0"/>
              <a:t>judío</a:t>
            </a:r>
            <a:r>
              <a:rPr lang="en-US" dirty="0" smtClean="0"/>
              <a:t>, </a:t>
            </a:r>
            <a:r>
              <a:rPr lang="en-US" dirty="0" err="1" smtClean="0"/>
              <a:t>santos</a:t>
            </a:r>
            <a:r>
              <a:rPr lang="en-US" dirty="0" smtClean="0"/>
              <a:t> y no </a:t>
            </a:r>
            <a:r>
              <a:rPr lang="en-US" dirty="0" err="1" smtClean="0"/>
              <a:t>santos</a:t>
            </a:r>
            <a:r>
              <a:rPr lang="en-US" dirty="0" smtClean="0"/>
              <a:t> (</a:t>
            </a:r>
            <a:r>
              <a:rPr lang="en-US" dirty="0" err="1" smtClean="0"/>
              <a:t>toda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nación</a:t>
            </a:r>
            <a:r>
              <a:rPr lang="en-US" dirty="0" smtClean="0"/>
              <a:t>), </a:t>
            </a:r>
            <a:r>
              <a:rPr lang="en-US" dirty="0" err="1" smtClean="0"/>
              <a:t>beneficiado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sola </a:t>
            </a:r>
            <a:r>
              <a:rPr lang="en-US" dirty="0" err="1" smtClean="0"/>
              <a:t>contribución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texto</a:t>
            </a:r>
            <a:r>
              <a:rPr lang="en-US" dirty="0" smtClean="0"/>
              <a:t> dice “</a:t>
            </a:r>
            <a:r>
              <a:rPr lang="en-US" dirty="0" err="1" smtClean="0"/>
              <a:t>para</a:t>
            </a:r>
            <a:r>
              <a:rPr lang="en-US" dirty="0" smtClean="0"/>
              <a:t> los </a:t>
            </a:r>
            <a:r>
              <a:rPr lang="en-US" dirty="0" err="1" smtClean="0"/>
              <a:t>santos</a:t>
            </a:r>
            <a:r>
              <a:rPr lang="en-US" dirty="0" smtClean="0"/>
              <a:t> y </a:t>
            </a:r>
            <a:r>
              <a:rPr lang="en-US" dirty="0" err="1" smtClean="0"/>
              <a:t>toda</a:t>
            </a:r>
            <a:r>
              <a:rPr lang="en-US" dirty="0" smtClean="0"/>
              <a:t> la </a:t>
            </a:r>
            <a:r>
              <a:rPr lang="en-US" dirty="0" err="1" smtClean="0"/>
              <a:t>nación</a:t>
            </a:r>
            <a:r>
              <a:rPr lang="en-US" dirty="0" smtClean="0"/>
              <a:t> </a:t>
            </a:r>
            <a:r>
              <a:rPr lang="en-US" dirty="0" err="1" smtClean="0"/>
              <a:t>judaica</a:t>
            </a:r>
            <a:r>
              <a:rPr lang="en-US" dirty="0" smtClean="0"/>
              <a:t>”?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56938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718"/>
            <a:ext cx="8458200" cy="76168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La </a:t>
            </a:r>
            <a:r>
              <a:rPr lang="en-US" dirty="0" err="1" smtClean="0"/>
              <a:t>Militancia</a:t>
            </a:r>
            <a:r>
              <a:rPr lang="en-US" dirty="0" smtClean="0"/>
              <a:t> del </a:t>
            </a:r>
            <a:r>
              <a:rPr lang="en-US" dirty="0" err="1" smtClean="0"/>
              <a:t>cristiano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Hech. 18:28</a:t>
            </a:r>
            <a:r>
              <a:rPr lang="en-US" dirty="0" smtClean="0"/>
              <a:t>, </a:t>
            </a:r>
            <a:r>
              <a:rPr lang="en-US" b="0" dirty="0" err="1" smtClean="0"/>
              <a:t>Apolos</a:t>
            </a:r>
            <a:r>
              <a:rPr lang="en-US" b="0" dirty="0" smtClean="0"/>
              <a:t> “con gran </a:t>
            </a:r>
            <a:r>
              <a:rPr lang="en-US" b="0" dirty="0" err="1" smtClean="0"/>
              <a:t>vehemencia</a:t>
            </a:r>
            <a:r>
              <a:rPr lang="en-US" b="0" dirty="0" smtClean="0"/>
              <a:t> </a:t>
            </a:r>
            <a:r>
              <a:rPr lang="en-US" b="0" dirty="0" err="1" smtClean="0"/>
              <a:t>refutaba</a:t>
            </a:r>
            <a:r>
              <a:rPr lang="en-US" b="0" dirty="0" smtClean="0"/>
              <a:t> </a:t>
            </a:r>
            <a:r>
              <a:rPr lang="en-US" b="0" dirty="0" err="1" smtClean="0"/>
              <a:t>púlicamente</a:t>
            </a:r>
            <a:r>
              <a:rPr lang="en-US" b="0" dirty="0" smtClean="0"/>
              <a:t> a los </a:t>
            </a:r>
            <a:r>
              <a:rPr lang="en-US" b="0" dirty="0" err="1" smtClean="0"/>
              <a:t>judíos</a:t>
            </a:r>
            <a:r>
              <a:rPr lang="en-US" b="0" dirty="0" smtClean="0"/>
              <a:t>, </a:t>
            </a:r>
            <a:r>
              <a:rPr lang="en-US" b="0" dirty="0" err="1" smtClean="0"/>
              <a:t>demostrando</a:t>
            </a:r>
            <a:r>
              <a:rPr lang="en-US" b="0" dirty="0" smtClean="0"/>
              <a:t> </a:t>
            </a:r>
            <a:r>
              <a:rPr lang="en-US" b="0" dirty="0" err="1" smtClean="0"/>
              <a:t>por</a:t>
            </a:r>
            <a:r>
              <a:rPr lang="en-US" b="0" dirty="0" smtClean="0"/>
              <a:t> </a:t>
            </a:r>
            <a:r>
              <a:rPr lang="en-US" b="0" dirty="0" err="1" smtClean="0"/>
              <a:t>las</a:t>
            </a:r>
            <a:r>
              <a:rPr lang="en-US" b="0" dirty="0" smtClean="0"/>
              <a:t> </a:t>
            </a:r>
            <a:r>
              <a:rPr lang="en-US" b="0" dirty="0" err="1" smtClean="0"/>
              <a:t>Escrituras</a:t>
            </a:r>
            <a:r>
              <a:rPr lang="en-US" b="0" dirty="0" smtClean="0"/>
              <a:t> </a:t>
            </a:r>
            <a:r>
              <a:rPr lang="en-US" b="0" dirty="0" err="1" smtClean="0"/>
              <a:t>que</a:t>
            </a:r>
            <a:r>
              <a:rPr lang="en-US" b="0" dirty="0" smtClean="0"/>
              <a:t> </a:t>
            </a:r>
            <a:r>
              <a:rPr lang="en-US" b="0" dirty="0" err="1" smtClean="0"/>
              <a:t>Jesús</a:t>
            </a:r>
            <a:r>
              <a:rPr lang="en-US" b="0" dirty="0" smtClean="0"/>
              <a:t> era el Cristo”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15:2</a:t>
            </a:r>
            <a:r>
              <a:rPr lang="en-US" b="0" dirty="0" smtClean="0"/>
              <a:t>, Pablo y </a:t>
            </a:r>
            <a:r>
              <a:rPr lang="en-US" b="0" dirty="0" err="1" smtClean="0"/>
              <a:t>Bernabé</a:t>
            </a:r>
            <a:r>
              <a:rPr lang="en-US" b="0" dirty="0" smtClean="0"/>
              <a:t> </a:t>
            </a:r>
            <a:r>
              <a:rPr lang="en-US" b="0" dirty="0" err="1" smtClean="0"/>
              <a:t>tuvieron</a:t>
            </a:r>
            <a:r>
              <a:rPr lang="en-US" b="0" dirty="0" smtClean="0"/>
              <a:t> “</a:t>
            </a:r>
            <a:r>
              <a:rPr lang="en-US" b="0" dirty="0" err="1" smtClean="0"/>
              <a:t>una</a:t>
            </a:r>
            <a:r>
              <a:rPr lang="en-US" b="0" dirty="0" smtClean="0"/>
              <a:t> </a:t>
            </a:r>
            <a:r>
              <a:rPr lang="en-US" b="0" dirty="0" err="1" smtClean="0"/>
              <a:t>discusión</a:t>
            </a:r>
            <a:r>
              <a:rPr lang="en-US" b="0" dirty="0" smtClean="0"/>
              <a:t> y </a:t>
            </a:r>
            <a:r>
              <a:rPr lang="en-US" b="0" dirty="0" err="1" smtClean="0"/>
              <a:t>contienda</a:t>
            </a:r>
            <a:r>
              <a:rPr lang="en-US" b="0" dirty="0" smtClean="0"/>
              <a:t> no </a:t>
            </a:r>
            <a:r>
              <a:rPr lang="en-US" b="0" dirty="0" err="1" smtClean="0"/>
              <a:t>pequeña</a:t>
            </a:r>
            <a:r>
              <a:rPr lang="en-US" b="0" dirty="0" smtClean="0"/>
              <a:t>”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15:7</a:t>
            </a:r>
            <a:r>
              <a:rPr lang="en-US" b="0" dirty="0" smtClean="0"/>
              <a:t>, “</a:t>
            </a:r>
            <a:r>
              <a:rPr lang="en-US" b="0" dirty="0" err="1" smtClean="0"/>
              <a:t>depués</a:t>
            </a:r>
            <a:r>
              <a:rPr lang="en-US" b="0" dirty="0" smtClean="0"/>
              <a:t> de </a:t>
            </a:r>
            <a:r>
              <a:rPr lang="en-US" b="0" dirty="0" err="1" smtClean="0"/>
              <a:t>mucha</a:t>
            </a:r>
            <a:r>
              <a:rPr lang="en-US" b="0" dirty="0" smtClean="0"/>
              <a:t> </a:t>
            </a:r>
            <a:r>
              <a:rPr lang="en-US" b="0" dirty="0" err="1" smtClean="0"/>
              <a:t>discusión</a:t>
            </a:r>
            <a:r>
              <a:rPr lang="en-US" b="0" dirty="0" smtClean="0"/>
              <a:t>, Pedro se </a:t>
            </a:r>
            <a:r>
              <a:rPr lang="en-US" b="0" dirty="0" err="1" smtClean="0"/>
              <a:t>levantó</a:t>
            </a:r>
            <a:r>
              <a:rPr lang="en-US" b="0" dirty="0" smtClean="0"/>
              <a:t>”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17: 2</a:t>
            </a:r>
            <a:r>
              <a:rPr lang="en-US" b="0" dirty="0" smtClean="0"/>
              <a:t>, Pablo “</a:t>
            </a:r>
            <a:r>
              <a:rPr lang="en-US" b="0" dirty="0" err="1" smtClean="0"/>
              <a:t>por</a:t>
            </a:r>
            <a:r>
              <a:rPr lang="en-US" b="0" dirty="0" smtClean="0"/>
              <a:t> </a:t>
            </a:r>
            <a:r>
              <a:rPr lang="en-US" b="0" dirty="0" err="1" smtClean="0"/>
              <a:t>tres</a:t>
            </a:r>
            <a:r>
              <a:rPr lang="en-US" b="0" dirty="0" smtClean="0"/>
              <a:t> </a:t>
            </a:r>
            <a:r>
              <a:rPr lang="en-US" b="0" dirty="0" err="1" smtClean="0"/>
              <a:t>días</a:t>
            </a:r>
            <a:r>
              <a:rPr lang="en-US" b="0" dirty="0" smtClean="0"/>
              <a:t> de </a:t>
            </a:r>
            <a:r>
              <a:rPr lang="en-US" b="0" dirty="0" err="1" smtClean="0"/>
              <a:t>reposo</a:t>
            </a:r>
            <a:r>
              <a:rPr lang="en-US" b="0" dirty="0" smtClean="0"/>
              <a:t> </a:t>
            </a:r>
            <a:r>
              <a:rPr lang="en-US" b="0" dirty="0" err="1" smtClean="0"/>
              <a:t>discutió</a:t>
            </a:r>
            <a:r>
              <a:rPr lang="en-US" b="0" dirty="0" smtClean="0"/>
              <a:t> con </a:t>
            </a:r>
            <a:r>
              <a:rPr lang="en-US" b="0" dirty="0" err="1" smtClean="0"/>
              <a:t>ellos</a:t>
            </a:r>
            <a:r>
              <a:rPr lang="en-US" b="0" dirty="0" smtClean="0"/>
              <a:t>…”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Fil</a:t>
            </a:r>
            <a:r>
              <a:rPr lang="en-US" dirty="0" smtClean="0">
                <a:solidFill>
                  <a:srgbClr val="C00000"/>
                </a:solidFill>
              </a:rPr>
              <a:t>. 1:17</a:t>
            </a:r>
            <a:r>
              <a:rPr lang="en-US" b="0" dirty="0" smtClean="0"/>
              <a:t>, “</a:t>
            </a:r>
            <a:r>
              <a:rPr lang="en-US" b="0" dirty="0" err="1" smtClean="0"/>
              <a:t>estoy</a:t>
            </a:r>
            <a:r>
              <a:rPr lang="en-US" b="0" dirty="0" smtClean="0"/>
              <a:t> </a:t>
            </a:r>
            <a:r>
              <a:rPr lang="en-US" b="0" dirty="0" err="1" smtClean="0"/>
              <a:t>puesto</a:t>
            </a:r>
            <a:r>
              <a:rPr lang="en-US" b="0" dirty="0" smtClean="0"/>
              <a:t> para la </a:t>
            </a:r>
            <a:r>
              <a:rPr lang="en-US" b="0" dirty="0" err="1" smtClean="0"/>
              <a:t>defensa</a:t>
            </a:r>
            <a:r>
              <a:rPr lang="en-US" b="0" dirty="0" smtClean="0"/>
              <a:t> del </a:t>
            </a:r>
            <a:r>
              <a:rPr lang="en-US" b="0" dirty="0" err="1" smtClean="0"/>
              <a:t>evangelio</a:t>
            </a:r>
            <a:r>
              <a:rPr lang="en-US" b="0" dirty="0" smtClean="0"/>
              <a:t>”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="" xmlns:p14="http://schemas.microsoft.com/office/powerpoint/2010/main" val="5199554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718"/>
            <a:ext cx="8382000" cy="837882"/>
          </a:xfrm>
        </p:spPr>
        <p:txBody>
          <a:bodyPr/>
          <a:lstStyle/>
          <a:p>
            <a:pPr algn="ctr"/>
            <a:r>
              <a:rPr lang="en-US" dirty="0"/>
              <a:t>La </a:t>
            </a:r>
            <a:r>
              <a:rPr lang="en-US" dirty="0" err="1"/>
              <a:t>Militancia</a:t>
            </a:r>
            <a:r>
              <a:rPr lang="en-US" dirty="0"/>
              <a:t> del </a:t>
            </a:r>
            <a:r>
              <a:rPr lang="en-US" dirty="0" err="1" smtClean="0"/>
              <a:t>cristiano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4754563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Judas 3</a:t>
            </a:r>
            <a:r>
              <a:rPr lang="en-US" b="0" dirty="0"/>
              <a:t>, “</a:t>
            </a:r>
            <a:r>
              <a:rPr lang="en-US" b="0" dirty="0" err="1"/>
              <a:t>contendáis</a:t>
            </a:r>
            <a:r>
              <a:rPr lang="en-US" b="0" dirty="0"/>
              <a:t> </a:t>
            </a:r>
            <a:r>
              <a:rPr lang="en-US" b="0" dirty="0" err="1"/>
              <a:t>ardientemente</a:t>
            </a:r>
            <a:r>
              <a:rPr lang="en-US" b="0" dirty="0"/>
              <a:t> </a:t>
            </a:r>
            <a:r>
              <a:rPr lang="en-US" b="0" dirty="0" err="1"/>
              <a:t>por</a:t>
            </a:r>
            <a:r>
              <a:rPr lang="en-US" b="0" dirty="0"/>
              <a:t> la </a:t>
            </a:r>
            <a:r>
              <a:rPr lang="en-US" b="0" dirty="0" err="1"/>
              <a:t>fe</a:t>
            </a:r>
            <a:r>
              <a:rPr lang="en-US" b="0" dirty="0" smtClean="0"/>
              <a:t>”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Efes</a:t>
            </a:r>
            <a:r>
              <a:rPr lang="en-US" dirty="0" smtClean="0">
                <a:solidFill>
                  <a:srgbClr val="C00000"/>
                </a:solidFill>
              </a:rPr>
              <a:t>. 6:12</a:t>
            </a:r>
            <a:r>
              <a:rPr lang="en-US" b="0" dirty="0" smtClean="0"/>
              <a:t>, </a:t>
            </a:r>
            <a:r>
              <a:rPr lang="en-US" b="0" dirty="0" err="1" smtClean="0"/>
              <a:t>tenemos</a:t>
            </a:r>
            <a:r>
              <a:rPr lang="en-US" b="0" dirty="0" smtClean="0"/>
              <a:t> </a:t>
            </a:r>
            <a:r>
              <a:rPr lang="en-US" b="0" dirty="0" err="1" smtClean="0"/>
              <a:t>lucha</a:t>
            </a:r>
            <a:r>
              <a:rPr lang="en-US" b="0" dirty="0" smtClean="0"/>
              <a:t> no contra </a:t>
            </a:r>
            <a:r>
              <a:rPr lang="en-US" b="0" dirty="0" err="1" smtClean="0"/>
              <a:t>sangre</a:t>
            </a:r>
            <a:r>
              <a:rPr lang="en-US" b="0" dirty="0" smtClean="0"/>
              <a:t> y carne, </a:t>
            </a:r>
            <a:r>
              <a:rPr lang="en-US" b="0" dirty="0" err="1" smtClean="0"/>
              <a:t>sino</a:t>
            </a:r>
            <a:r>
              <a:rPr lang="en-US" b="0" dirty="0" smtClean="0"/>
              <a:t> contra </a:t>
            </a:r>
            <a:r>
              <a:rPr lang="en-US" b="0" dirty="0" err="1" smtClean="0"/>
              <a:t>principados</a:t>
            </a:r>
            <a:r>
              <a:rPr lang="en-US" b="0" dirty="0" smtClean="0"/>
              <a:t>, contra </a:t>
            </a:r>
            <a:r>
              <a:rPr lang="en-US" b="0" dirty="0" err="1" smtClean="0"/>
              <a:t>potestades</a:t>
            </a:r>
            <a:r>
              <a:rPr lang="en-US" b="0" dirty="0" smtClean="0"/>
              <a:t>, contra los </a:t>
            </a:r>
            <a:r>
              <a:rPr lang="en-US" b="0" dirty="0" err="1" smtClean="0"/>
              <a:t>gobernadores</a:t>
            </a:r>
            <a:r>
              <a:rPr lang="en-US" b="0" dirty="0" smtClean="0"/>
              <a:t> de </a:t>
            </a:r>
            <a:r>
              <a:rPr lang="en-US" b="0" dirty="0" err="1" smtClean="0"/>
              <a:t>las</a:t>
            </a:r>
            <a:r>
              <a:rPr lang="en-US" b="0" dirty="0" smtClean="0"/>
              <a:t> </a:t>
            </a:r>
            <a:r>
              <a:rPr lang="en-US" b="0" dirty="0" err="1" smtClean="0"/>
              <a:t>tinieblas</a:t>
            </a:r>
            <a:r>
              <a:rPr lang="en-US" b="0" dirty="0" smtClean="0"/>
              <a:t> de </a:t>
            </a:r>
            <a:r>
              <a:rPr lang="en-US" b="0" dirty="0" err="1" smtClean="0"/>
              <a:t>este</a:t>
            </a:r>
            <a:r>
              <a:rPr lang="en-US" b="0" dirty="0" smtClean="0"/>
              <a:t> </a:t>
            </a:r>
            <a:r>
              <a:rPr lang="en-US" b="0" dirty="0" err="1" smtClean="0"/>
              <a:t>siglo</a:t>
            </a:r>
            <a:r>
              <a:rPr lang="en-US" b="0" dirty="0" smtClean="0"/>
              <a:t>, contra </a:t>
            </a:r>
            <a:r>
              <a:rPr lang="en-US" b="0" dirty="0" err="1" smtClean="0"/>
              <a:t>huestes</a:t>
            </a:r>
            <a:r>
              <a:rPr lang="en-US" b="0" dirty="0" smtClean="0"/>
              <a:t> </a:t>
            </a:r>
            <a:r>
              <a:rPr lang="en-US" b="0" dirty="0" err="1" smtClean="0"/>
              <a:t>espirituales</a:t>
            </a:r>
            <a:r>
              <a:rPr lang="en-US" b="0" dirty="0" smtClean="0"/>
              <a:t> de </a:t>
            </a:r>
            <a:r>
              <a:rPr lang="en-US" b="0" dirty="0" err="1" smtClean="0"/>
              <a:t>maldad</a:t>
            </a:r>
            <a:r>
              <a:rPr lang="en-US" b="0" dirty="0" smtClean="0"/>
              <a:t> en </a:t>
            </a:r>
            <a:r>
              <a:rPr lang="en-US" b="0" dirty="0" err="1" smtClean="0"/>
              <a:t>las</a:t>
            </a:r>
            <a:r>
              <a:rPr lang="en-US" b="0" dirty="0" smtClean="0"/>
              <a:t> </a:t>
            </a:r>
            <a:r>
              <a:rPr lang="en-US" b="0" dirty="0" err="1" smtClean="0"/>
              <a:t>regiones</a:t>
            </a:r>
            <a:r>
              <a:rPr lang="en-US" b="0" dirty="0" smtClean="0"/>
              <a:t> </a:t>
            </a:r>
            <a:r>
              <a:rPr lang="en-US" b="0" dirty="0" err="1" smtClean="0"/>
              <a:t>celestes</a:t>
            </a:r>
            <a:endParaRPr lang="en-US" b="0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2 Tim. 4:7</a:t>
            </a:r>
            <a:r>
              <a:rPr lang="en-US" b="0" dirty="0" smtClean="0"/>
              <a:t>, “He </a:t>
            </a:r>
            <a:r>
              <a:rPr lang="en-US" b="0" dirty="0" err="1" smtClean="0"/>
              <a:t>peleado</a:t>
            </a:r>
            <a:r>
              <a:rPr lang="en-US" b="0" dirty="0" smtClean="0"/>
              <a:t> la </a:t>
            </a:r>
            <a:r>
              <a:rPr lang="en-US" b="0" dirty="0" err="1" smtClean="0"/>
              <a:t>buena</a:t>
            </a:r>
            <a:r>
              <a:rPr lang="en-US" b="0" dirty="0" smtClean="0"/>
              <a:t> </a:t>
            </a:r>
            <a:r>
              <a:rPr lang="en-US" b="0" dirty="0" err="1" smtClean="0"/>
              <a:t>batalla</a:t>
            </a:r>
            <a:r>
              <a:rPr lang="en-US" b="0" dirty="0" smtClean="0"/>
              <a:t>, he </a:t>
            </a:r>
            <a:r>
              <a:rPr lang="en-US" b="0" dirty="0" err="1" smtClean="0"/>
              <a:t>acabado</a:t>
            </a:r>
            <a:r>
              <a:rPr lang="en-US" b="0" dirty="0" smtClean="0"/>
              <a:t> la </a:t>
            </a:r>
            <a:r>
              <a:rPr lang="en-US" b="0" dirty="0" err="1" smtClean="0"/>
              <a:t>carrera</a:t>
            </a:r>
            <a:r>
              <a:rPr lang="en-US" b="0" dirty="0" smtClean="0"/>
              <a:t>, he </a:t>
            </a:r>
            <a:r>
              <a:rPr lang="en-US" b="0" dirty="0" err="1" smtClean="0"/>
              <a:t>guardado</a:t>
            </a:r>
            <a:r>
              <a:rPr lang="en-US" b="0" dirty="0" smtClean="0"/>
              <a:t> la </a:t>
            </a:r>
            <a:r>
              <a:rPr lang="en-US" b="0" dirty="0" err="1" smtClean="0"/>
              <a:t>fe</a:t>
            </a:r>
            <a:r>
              <a:rPr lang="en-US" b="0" dirty="0" smtClean="0"/>
              <a:t>”</a:t>
            </a:r>
            <a:endParaRPr lang="en-US" b="0" dirty="0"/>
          </a:p>
        </p:txBody>
      </p:sp>
    </p:spTree>
    <p:extLst>
      <p:ext uri="{BB962C8B-B14F-4D97-AF65-F5344CB8AC3E}">
        <p14:creationId xmlns="" xmlns:p14="http://schemas.microsoft.com/office/powerpoint/2010/main" val="41951725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9683599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6600" dirty="0" smtClean="0">
                <a:solidFill>
                  <a:srgbClr val="002060"/>
                </a:solidFill>
                <a:latin typeface="+mn-lt"/>
              </a:rPr>
              <a:t>La </a:t>
            </a:r>
            <a:r>
              <a:rPr lang="es-ES" sz="6600" dirty="0" smtClean="0">
                <a:solidFill>
                  <a:srgbClr val="002060"/>
                </a:solidFill>
                <a:latin typeface="+mn-lt"/>
              </a:rPr>
              <a:t>Verdadera</a:t>
            </a:r>
            <a:r>
              <a:rPr lang="en-US" sz="66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s-ES" sz="6600" dirty="0" smtClean="0">
                <a:solidFill>
                  <a:srgbClr val="002060"/>
                </a:solidFill>
                <a:latin typeface="+mn-lt"/>
              </a:rPr>
              <a:t>Cuestión</a:t>
            </a:r>
            <a:r>
              <a:rPr lang="en-US" sz="6600" dirty="0" smtClean="0">
                <a:solidFill>
                  <a:srgbClr val="002060"/>
                </a:solidFill>
                <a:latin typeface="+mn-lt"/>
              </a:rPr>
              <a:t> </a:t>
            </a:r>
            <a:endParaRPr lang="en-US" sz="6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609550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53400" cy="106648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La </a:t>
            </a:r>
            <a:r>
              <a:rPr lang="es-ES" sz="4000" dirty="0" smtClean="0"/>
              <a:t>Verdadera</a:t>
            </a:r>
            <a:r>
              <a:rPr lang="en-US" sz="4000" dirty="0" smtClean="0"/>
              <a:t> </a:t>
            </a:r>
            <a:r>
              <a:rPr lang="es-ES" sz="4000" dirty="0" smtClean="0"/>
              <a:t>Cuestión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7244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 err="1" smtClean="0"/>
              <a:t>Cuestión</a:t>
            </a:r>
            <a:r>
              <a:rPr lang="en-US" dirty="0" smtClean="0"/>
              <a:t>, </a:t>
            </a:r>
            <a:r>
              <a:rPr lang="en-US" dirty="0" err="1" smtClean="0"/>
              <a:t>asunto</a:t>
            </a:r>
            <a:r>
              <a:rPr lang="en-US" dirty="0" smtClean="0"/>
              <a:t>, </a:t>
            </a:r>
            <a:r>
              <a:rPr lang="en-US" dirty="0" err="1" smtClean="0"/>
              <a:t>discusión</a:t>
            </a:r>
            <a:r>
              <a:rPr lang="en-US" dirty="0" smtClean="0"/>
              <a:t> (</a:t>
            </a:r>
            <a:r>
              <a:rPr lang="en-US" dirty="0" err="1" smtClean="0">
                <a:solidFill>
                  <a:srgbClr val="C00000"/>
                </a:solidFill>
              </a:rPr>
              <a:t>Hech</a:t>
            </a:r>
            <a:r>
              <a:rPr lang="en-US" dirty="0" smtClean="0">
                <a:solidFill>
                  <a:srgbClr val="C00000"/>
                </a:solidFill>
              </a:rPr>
              <a:t>. 17:2</a:t>
            </a:r>
            <a:r>
              <a:rPr lang="en-US" dirty="0" smtClean="0"/>
              <a:t>) </a:t>
            </a:r>
            <a:r>
              <a:rPr lang="en-US" dirty="0" err="1" smtClean="0">
                <a:solidFill>
                  <a:srgbClr val="C00000"/>
                </a:solidFill>
              </a:rPr>
              <a:t>Hech</a:t>
            </a:r>
            <a:r>
              <a:rPr lang="en-US" dirty="0" smtClean="0">
                <a:solidFill>
                  <a:srgbClr val="C00000"/>
                </a:solidFill>
              </a:rPr>
              <a:t>. 15:2, 6, 7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No:</a:t>
            </a:r>
          </a:p>
          <a:p>
            <a:pPr lvl="1">
              <a:spcBef>
                <a:spcPts val="1200"/>
              </a:spcBef>
            </a:pPr>
            <a:r>
              <a:rPr lang="en-US" dirty="0" err="1" smtClean="0"/>
              <a:t>Opiniones</a:t>
            </a:r>
            <a:r>
              <a:rPr lang="en-US" dirty="0" smtClean="0"/>
              <a:t>, </a:t>
            </a:r>
            <a:r>
              <a:rPr lang="en-US" dirty="0" err="1" smtClean="0"/>
              <a:t>creencias</a:t>
            </a:r>
            <a:r>
              <a:rPr lang="en-US" dirty="0" smtClean="0"/>
              <a:t>, </a:t>
            </a:r>
            <a:r>
              <a:rPr lang="en-US" dirty="0" err="1" smtClean="0"/>
              <a:t>mayorías</a:t>
            </a:r>
            <a:r>
              <a:rPr lang="en-US" dirty="0" smtClean="0"/>
              <a:t>, </a:t>
            </a:r>
            <a:r>
              <a:rPr lang="en-US" dirty="0" err="1" smtClean="0"/>
              <a:t>asunto</a:t>
            </a:r>
            <a:r>
              <a:rPr lang="en-US" dirty="0" smtClean="0"/>
              <a:t> de </a:t>
            </a:r>
            <a:r>
              <a:rPr lang="en-US" dirty="0" err="1" smtClean="0"/>
              <a:t>amor</a:t>
            </a:r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Sino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autoridad</a:t>
            </a:r>
            <a:r>
              <a:rPr lang="en-US" dirty="0" smtClean="0"/>
              <a:t> </a:t>
            </a:r>
            <a:r>
              <a:rPr lang="en-US" dirty="0" err="1" smtClean="0"/>
              <a:t>bíblica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C00000"/>
                </a:solidFill>
              </a:rPr>
              <a:t>Mt. 28:18; 21:23-27; Rom. 4:3; 1 </a:t>
            </a:r>
            <a:r>
              <a:rPr lang="en-US" dirty="0" err="1" smtClean="0">
                <a:solidFill>
                  <a:srgbClr val="C00000"/>
                </a:solidFill>
              </a:rPr>
              <a:t>Ped</a:t>
            </a:r>
            <a:r>
              <a:rPr lang="en-US" dirty="0" smtClean="0">
                <a:solidFill>
                  <a:srgbClr val="C00000"/>
                </a:solidFill>
              </a:rPr>
              <a:t>. 4:11</a:t>
            </a:r>
            <a:r>
              <a:rPr lang="en-US" dirty="0" smtClean="0"/>
              <a:t>)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“</a:t>
            </a:r>
            <a:r>
              <a:rPr lang="en-US" dirty="0"/>
              <a:t>L</a:t>
            </a:r>
            <a:r>
              <a:rPr lang="en-US" dirty="0" smtClean="0"/>
              <a:t>as </a:t>
            </a:r>
            <a:r>
              <a:rPr lang="en-US" dirty="0" err="1" smtClean="0"/>
              <a:t>escrituras</a:t>
            </a:r>
            <a:r>
              <a:rPr lang="en-US" dirty="0" smtClean="0"/>
              <a:t> </a:t>
            </a:r>
            <a:r>
              <a:rPr lang="en-US" dirty="0" err="1" smtClean="0"/>
              <a:t>autorizan</a:t>
            </a:r>
            <a:r>
              <a:rPr lang="en-US" dirty="0" smtClean="0"/>
              <a:t>…”</a:t>
            </a:r>
          </a:p>
        </p:txBody>
      </p:sp>
    </p:spTree>
    <p:extLst>
      <p:ext uri="{BB962C8B-B14F-4D97-AF65-F5344CB8AC3E}">
        <p14:creationId xmlns="" xmlns:p14="http://schemas.microsoft.com/office/powerpoint/2010/main" val="39405651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53400" cy="914082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/>
              <a:t>proposiciones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490696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2400"/>
              </a:spcBef>
              <a:buNone/>
            </a:pPr>
            <a:r>
              <a:rPr lang="en-US" sz="3600" dirty="0" smtClean="0"/>
              <a:t>A la </a:t>
            </a:r>
            <a:r>
              <a:rPr lang="en-US" sz="3600" dirty="0" err="1" smtClean="0"/>
              <a:t>iglesia</a:t>
            </a:r>
            <a:r>
              <a:rPr lang="en-US" sz="3600" dirty="0" smtClean="0"/>
              <a:t> local se le </a:t>
            </a:r>
            <a:r>
              <a:rPr lang="en-US" sz="3600" dirty="0" err="1" smtClean="0"/>
              <a:t>autoriza</a:t>
            </a:r>
            <a:r>
              <a:rPr lang="en-US" sz="3600" dirty="0" smtClean="0"/>
              <a:t> en la </a:t>
            </a:r>
            <a:r>
              <a:rPr lang="en-US" sz="3600" dirty="0" err="1" smtClean="0"/>
              <a:t>benevolencia</a:t>
            </a:r>
            <a:r>
              <a:rPr lang="en-US" sz="3600" dirty="0" smtClean="0"/>
              <a:t> </a:t>
            </a:r>
            <a:r>
              <a:rPr lang="en-US" sz="3600" dirty="0" err="1" smtClean="0"/>
              <a:t>ayudar</a:t>
            </a:r>
            <a:r>
              <a:rPr lang="en-US" sz="3600" dirty="0" smtClean="0"/>
              <a:t> a </a:t>
            </a:r>
            <a:r>
              <a:rPr lang="en-US" sz="3600" dirty="0" err="1" smtClean="0"/>
              <a:t>santos</a:t>
            </a:r>
            <a:r>
              <a:rPr lang="en-US" sz="3600" dirty="0" smtClean="0"/>
              <a:t> </a:t>
            </a:r>
            <a:r>
              <a:rPr lang="en-US" sz="3600" dirty="0" err="1" smtClean="0"/>
              <a:t>necesitados</a:t>
            </a:r>
            <a:endParaRPr lang="en-US" sz="3600" dirty="0" smtClean="0"/>
          </a:p>
          <a:p>
            <a:pPr marL="0" indent="0" algn="ctr">
              <a:spcBef>
                <a:spcPts val="2400"/>
              </a:spcBef>
              <a:buNone/>
            </a:pPr>
            <a:r>
              <a:rPr lang="en-US" sz="3600" dirty="0" smtClean="0"/>
              <a:t>A la </a:t>
            </a:r>
            <a:r>
              <a:rPr lang="en-US" sz="3600" dirty="0" err="1" smtClean="0"/>
              <a:t>iglesia</a:t>
            </a:r>
            <a:r>
              <a:rPr lang="en-US" sz="3600" dirty="0" smtClean="0"/>
              <a:t> local se le </a:t>
            </a:r>
            <a:r>
              <a:rPr lang="en-US" sz="3600" dirty="0" err="1" smtClean="0"/>
              <a:t>autoriza</a:t>
            </a:r>
            <a:r>
              <a:rPr lang="en-US" sz="3600" dirty="0" smtClean="0"/>
              <a:t> en la </a:t>
            </a:r>
            <a:r>
              <a:rPr lang="en-US" sz="3600" dirty="0" err="1" smtClean="0"/>
              <a:t>benevolencia</a:t>
            </a:r>
            <a:r>
              <a:rPr lang="en-US" sz="3600" dirty="0" smtClean="0"/>
              <a:t> </a:t>
            </a:r>
            <a:r>
              <a:rPr lang="en-US" sz="3600" dirty="0" err="1" smtClean="0"/>
              <a:t>ayudar</a:t>
            </a:r>
            <a:r>
              <a:rPr lang="en-US" sz="3600" dirty="0" smtClean="0"/>
              <a:t> a </a:t>
            </a:r>
            <a:r>
              <a:rPr lang="en-US" sz="3600" dirty="0" err="1" smtClean="0"/>
              <a:t>necesitados</a:t>
            </a:r>
            <a:r>
              <a:rPr lang="en-US" sz="3600" dirty="0" smtClean="0"/>
              <a:t> </a:t>
            </a:r>
            <a:r>
              <a:rPr lang="en-US" sz="3600" dirty="0" err="1" smtClean="0"/>
              <a:t>sean</a:t>
            </a:r>
            <a:r>
              <a:rPr lang="en-US" sz="3600" dirty="0" smtClean="0"/>
              <a:t> </a:t>
            </a:r>
            <a:r>
              <a:rPr lang="en-US" sz="3600" dirty="0" err="1" smtClean="0"/>
              <a:t>santos</a:t>
            </a:r>
            <a:r>
              <a:rPr lang="en-US" sz="3600" dirty="0" smtClean="0"/>
              <a:t> o no </a:t>
            </a:r>
            <a:r>
              <a:rPr lang="en-US" sz="3600" dirty="0" err="1" smtClean="0"/>
              <a:t>santos</a:t>
            </a:r>
            <a:endParaRPr lang="en-US" sz="3600" dirty="0" smtClean="0"/>
          </a:p>
        </p:txBody>
      </p:sp>
    </p:spTree>
    <p:extLst>
      <p:ext uri="{BB962C8B-B14F-4D97-AF65-F5344CB8AC3E}">
        <p14:creationId xmlns="" xmlns:p14="http://schemas.microsoft.com/office/powerpoint/2010/main" val="19508547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53400" cy="837882"/>
          </a:xfrm>
        </p:spPr>
        <p:txBody>
          <a:bodyPr/>
          <a:lstStyle/>
          <a:p>
            <a:pPr algn="ctr"/>
            <a:r>
              <a:rPr lang="en-US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Las </a:t>
            </a:r>
            <a:r>
              <a:rPr lang="en-US" dirty="0" err="1" smtClean="0">
                <a:latin typeface="Arial Black" panose="020B0A04020102020204" pitchFamily="34" charset="0"/>
                <a:cs typeface="Aharoni" panose="02010803020104030203" pitchFamily="2" charset="-79"/>
              </a:rPr>
              <a:t>Escrituras</a:t>
            </a:r>
            <a:r>
              <a:rPr lang="en-US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  <a:cs typeface="Aharoni" panose="02010803020104030203" pitchFamily="2" charset="-79"/>
              </a:rPr>
              <a:t>Enseñan</a:t>
            </a:r>
            <a:endParaRPr lang="en-US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Siete</a:t>
            </a:r>
            <a:r>
              <a:rPr lang="en-US" sz="2800" dirty="0" smtClean="0"/>
              <a:t> </a:t>
            </a:r>
            <a:r>
              <a:rPr lang="en-US" sz="2800" dirty="0" err="1" smtClean="0"/>
              <a:t>veces</a:t>
            </a:r>
            <a:r>
              <a:rPr lang="en-US" sz="2800" dirty="0" smtClean="0"/>
              <a:t> “los </a:t>
            </a:r>
            <a:r>
              <a:rPr lang="en-US" sz="2800" dirty="0" err="1" smtClean="0"/>
              <a:t>santos</a:t>
            </a:r>
            <a:r>
              <a:rPr lang="en-US" sz="2800" dirty="0" smtClean="0"/>
              <a:t>”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C00000"/>
                </a:solidFill>
              </a:rPr>
              <a:t>Rom. 15:25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C00000"/>
                </a:solidFill>
              </a:rPr>
              <a:t>Rom. 15:26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C00000"/>
                </a:solidFill>
              </a:rPr>
              <a:t>Rom. 15:31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C00000"/>
                </a:solidFill>
              </a:rPr>
              <a:t>1 Cor. 16:1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C00000"/>
                </a:solidFill>
              </a:rPr>
              <a:t>2 Cor. 8:4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C00000"/>
                </a:solidFill>
              </a:rPr>
              <a:t>2 Cor. 9:1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C00000"/>
                </a:solidFill>
              </a:rPr>
              <a:t>2 Cor. 9:12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¿</a:t>
            </a:r>
            <a:r>
              <a:rPr lang="en-US" sz="2800" b="1" dirty="0" smtClean="0"/>
              <a:t>Los </a:t>
            </a:r>
            <a:r>
              <a:rPr lang="en-US" sz="2800" b="1" dirty="0" smtClean="0"/>
              <a:t>no </a:t>
            </a:r>
            <a:r>
              <a:rPr lang="en-US" sz="2800" b="1" dirty="0" err="1" smtClean="0"/>
              <a:t>santos</a:t>
            </a:r>
            <a:r>
              <a:rPr lang="en-US" sz="2800" b="1" dirty="0" smtClean="0"/>
              <a:t> ?  (</a:t>
            </a:r>
            <a:r>
              <a:rPr lang="en-US" sz="2800" b="1" dirty="0" err="1" smtClean="0"/>
              <a:t>ni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vez</a:t>
            </a:r>
            <a:r>
              <a:rPr lang="en-US" sz="2800" b="1" dirty="0" smtClean="0"/>
              <a:t>)</a:t>
            </a:r>
            <a:endParaRPr lang="en-US" sz="2800" b="1" dirty="0"/>
          </a:p>
        </p:txBody>
      </p:sp>
    </p:spTree>
    <p:extLst>
      <p:ext uri="{BB962C8B-B14F-4D97-AF65-F5344CB8AC3E}">
        <p14:creationId xmlns="" xmlns:p14="http://schemas.microsoft.com/office/powerpoint/2010/main" val="38696879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518"/>
            <a:ext cx="7924800" cy="685482"/>
          </a:xfrm>
        </p:spPr>
        <p:txBody>
          <a:bodyPr/>
          <a:lstStyle/>
          <a:p>
            <a:pPr algn="ctr"/>
            <a:r>
              <a:rPr lang="en-US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Las </a:t>
            </a:r>
            <a:r>
              <a:rPr lang="en-US" dirty="0" err="1" smtClean="0">
                <a:latin typeface="Arial Black" panose="020B0A04020102020204" pitchFamily="34" charset="0"/>
                <a:cs typeface="Aharoni" panose="02010803020104030203" pitchFamily="2" charset="-79"/>
              </a:rPr>
              <a:t>Escrituras</a:t>
            </a:r>
            <a:r>
              <a:rPr lang="en-US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  <a:cs typeface="Aharoni" panose="02010803020104030203" pitchFamily="2" charset="-79"/>
              </a:rPr>
              <a:t>Enseñan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772744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800" dirty="0" smtClean="0"/>
              <a:t>La </a:t>
            </a:r>
            <a:r>
              <a:rPr lang="en-US" sz="2800" dirty="0" err="1" smtClean="0"/>
              <a:t>benevolencia</a:t>
            </a:r>
            <a:r>
              <a:rPr lang="en-US" sz="2800" dirty="0" smtClean="0"/>
              <a:t> de parte de la </a:t>
            </a:r>
            <a:r>
              <a:rPr lang="en-US" sz="2800" dirty="0" err="1" smtClean="0"/>
              <a:t>iglesia</a:t>
            </a:r>
            <a:r>
              <a:rPr lang="en-US" sz="2800" dirty="0" smtClean="0"/>
              <a:t> local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/>
              <a:t>comunión</a:t>
            </a:r>
            <a:r>
              <a:rPr lang="en-US" sz="2800" dirty="0" smtClean="0"/>
              <a:t>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C00000"/>
                </a:solidFill>
              </a:rPr>
              <a:t>Rom. 15:26 </a:t>
            </a:r>
            <a:r>
              <a:rPr lang="en-US" sz="2800" dirty="0" smtClean="0"/>
              <a:t>(</a:t>
            </a:r>
            <a:r>
              <a:rPr lang="en-US" sz="2800" dirty="0" err="1" smtClean="0"/>
              <a:t>ofrenda</a:t>
            </a:r>
            <a:r>
              <a:rPr lang="en-US" sz="2800" dirty="0" smtClean="0"/>
              <a:t>), </a:t>
            </a:r>
            <a:r>
              <a:rPr lang="en-US" sz="2800" dirty="0" smtClean="0">
                <a:solidFill>
                  <a:srgbClr val="C00000"/>
                </a:solidFill>
              </a:rPr>
              <a:t>2 Cor. 9:13 </a:t>
            </a:r>
            <a:r>
              <a:rPr lang="en-US" sz="2800" dirty="0" smtClean="0"/>
              <a:t>(</a:t>
            </a:r>
            <a:r>
              <a:rPr lang="en-US" sz="2800" dirty="0" err="1" smtClean="0"/>
              <a:t>contribución</a:t>
            </a:r>
            <a:r>
              <a:rPr lang="en-US" sz="2800" dirty="0" smtClean="0"/>
              <a:t>), </a:t>
            </a:r>
            <a:r>
              <a:rPr lang="en-US" sz="2800" dirty="0" smtClean="0">
                <a:solidFill>
                  <a:srgbClr val="C00000"/>
                </a:solidFill>
              </a:rPr>
              <a:t>2 Cor. 8:4 </a:t>
            </a:r>
            <a:r>
              <a:rPr lang="en-US" sz="2800" dirty="0" smtClean="0"/>
              <a:t>(</a:t>
            </a:r>
            <a:r>
              <a:rPr lang="en-US" sz="2800" dirty="0" err="1" smtClean="0"/>
              <a:t>participar</a:t>
            </a:r>
            <a:r>
              <a:rPr lang="en-US" sz="2800" dirty="0" smtClean="0"/>
              <a:t>). </a:t>
            </a:r>
            <a:r>
              <a:rPr lang="en-US" dirty="0" smtClean="0"/>
              <a:t>En los 3 </a:t>
            </a:r>
            <a:r>
              <a:rPr lang="en-US" dirty="0" err="1" smtClean="0"/>
              <a:t>casos</a:t>
            </a:r>
            <a:r>
              <a:rPr lang="en-US" dirty="0" smtClean="0"/>
              <a:t> el </a:t>
            </a:r>
            <a:r>
              <a:rPr lang="en-US" dirty="0" err="1" smtClean="0"/>
              <a:t>texto</a:t>
            </a:r>
            <a:r>
              <a:rPr lang="en-US" dirty="0" smtClean="0"/>
              <a:t> </a:t>
            </a:r>
            <a:r>
              <a:rPr lang="en-US" dirty="0" err="1" smtClean="0"/>
              <a:t>griego</a:t>
            </a:r>
            <a:r>
              <a:rPr lang="en-US" dirty="0" smtClean="0"/>
              <a:t> </a:t>
            </a:r>
            <a:r>
              <a:rPr lang="en-US" dirty="0" err="1" smtClean="0"/>
              <a:t>emplea</a:t>
            </a:r>
            <a:r>
              <a:rPr lang="en-US" dirty="0" smtClean="0"/>
              <a:t> la pa-</a:t>
            </a:r>
            <a:r>
              <a:rPr lang="en-US" dirty="0" err="1" smtClean="0"/>
              <a:t>labra</a:t>
            </a:r>
            <a:r>
              <a:rPr lang="en-US" dirty="0" smtClean="0"/>
              <a:t> </a:t>
            </a:r>
            <a:r>
              <a:rPr lang="en-US" sz="2800" b="1" i="1" dirty="0" err="1" smtClean="0"/>
              <a:t>koinonia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que</a:t>
            </a:r>
            <a:r>
              <a:rPr lang="en-US" sz="2800" b="1" i="1" dirty="0" smtClean="0"/>
              <a:t> se traduce “</a:t>
            </a:r>
            <a:r>
              <a:rPr lang="en-US" sz="2800" b="1" i="1" dirty="0" err="1" smtClean="0"/>
              <a:t>comunión</a:t>
            </a:r>
            <a:r>
              <a:rPr lang="en-US" i="1" dirty="0" smtClean="0"/>
              <a:t>” </a:t>
            </a:r>
            <a:r>
              <a:rPr lang="en-US" i="1" dirty="0" err="1" smtClean="0"/>
              <a:t>como</a:t>
            </a:r>
            <a:r>
              <a:rPr lang="en-US" i="1" dirty="0" smtClean="0"/>
              <a:t> en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1 Cor. 10:16, 17</a:t>
            </a:r>
            <a:endParaRPr lang="en-US" sz="2800" dirty="0" smtClean="0"/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800" dirty="0" smtClean="0"/>
              <a:t>¿</a:t>
            </a:r>
            <a:r>
              <a:rPr lang="en-US" sz="2800" dirty="0" err="1" smtClean="0"/>
              <a:t>Hemos</a:t>
            </a:r>
            <a:r>
              <a:rPr lang="en-US" sz="2800" dirty="0" smtClean="0"/>
              <a:t> de </a:t>
            </a:r>
            <a:r>
              <a:rPr lang="en-US" sz="2800" dirty="0" err="1" smtClean="0"/>
              <a:t>tener</a:t>
            </a:r>
            <a:r>
              <a:rPr lang="en-US" sz="2800" dirty="0" smtClean="0"/>
              <a:t> </a:t>
            </a:r>
            <a:r>
              <a:rPr lang="en-US" sz="2800" dirty="0" err="1" smtClean="0"/>
              <a:t>comunión</a:t>
            </a:r>
            <a:r>
              <a:rPr lang="en-US" sz="2800" dirty="0" smtClean="0"/>
              <a:t> con los no </a:t>
            </a:r>
            <a:r>
              <a:rPr lang="en-US" sz="2800" dirty="0" err="1" smtClean="0"/>
              <a:t>santos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732476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53400" cy="68548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Las </a:t>
            </a:r>
            <a:r>
              <a:rPr lang="en-US" sz="4000" dirty="0" err="1" smtClean="0">
                <a:latin typeface="Arial Black" panose="020B0A04020102020204" pitchFamily="34" charset="0"/>
                <a:cs typeface="Aharoni" panose="02010803020104030203" pitchFamily="2" charset="-79"/>
              </a:rPr>
              <a:t>Siete</a:t>
            </a:r>
            <a:r>
              <a:rPr lang="en-US" sz="40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en-US" sz="4000" dirty="0" err="1" smtClean="0">
                <a:latin typeface="Arial Black" panose="020B0A04020102020204" pitchFamily="34" charset="0"/>
                <a:cs typeface="Aharoni" panose="02010803020104030203" pitchFamily="2" charset="-79"/>
              </a:rPr>
              <a:t>Veces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021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7030A0"/>
                </a:solidFill>
              </a:rPr>
              <a:t>El </a:t>
            </a:r>
            <a:r>
              <a:rPr lang="en-US" sz="3600" b="1" dirty="0" err="1" smtClean="0">
                <a:solidFill>
                  <a:srgbClr val="7030A0"/>
                </a:solidFill>
              </a:rPr>
              <a:t>objeto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</a:rPr>
              <a:t>específico</a:t>
            </a:r>
            <a:r>
              <a:rPr lang="en-US" sz="3600" b="1" dirty="0" smtClean="0">
                <a:solidFill>
                  <a:srgbClr val="7030A0"/>
                </a:solidFill>
              </a:rPr>
              <a:t>:</a:t>
            </a:r>
          </a:p>
          <a:p>
            <a:pPr>
              <a:spcBef>
                <a:spcPts val="1800"/>
              </a:spcBef>
            </a:pPr>
            <a:r>
              <a:rPr lang="en-US" b="1" dirty="0" smtClean="0">
                <a:solidFill>
                  <a:srgbClr val="CC0000"/>
                </a:solidFill>
              </a:rPr>
              <a:t>Rom. 15:25</a:t>
            </a:r>
            <a:r>
              <a:rPr lang="en-US" b="0" dirty="0" smtClean="0"/>
              <a:t>, “para </a:t>
            </a:r>
            <a:r>
              <a:rPr lang="en-US" b="0" dirty="0" err="1" smtClean="0"/>
              <a:t>ministrar</a:t>
            </a:r>
            <a:r>
              <a:rPr lang="en-US" b="0" dirty="0" smtClean="0"/>
              <a:t> a los </a:t>
            </a:r>
            <a:r>
              <a:rPr lang="en-US" b="0" dirty="0" err="1" smtClean="0"/>
              <a:t>santos</a:t>
            </a:r>
            <a:r>
              <a:rPr lang="en-US" b="0" dirty="0" smtClean="0"/>
              <a:t>” (</a:t>
            </a:r>
            <a:r>
              <a:rPr lang="en-US" dirty="0" err="1" smtClean="0">
                <a:solidFill>
                  <a:srgbClr val="C00000"/>
                </a:solidFill>
              </a:rPr>
              <a:t>Hech</a:t>
            </a:r>
            <a:r>
              <a:rPr lang="en-US" dirty="0" smtClean="0">
                <a:solidFill>
                  <a:srgbClr val="C00000"/>
                </a:solidFill>
              </a:rPr>
              <a:t>. 24:17</a:t>
            </a:r>
            <a:r>
              <a:rPr lang="en-US" b="0" dirty="0" smtClean="0"/>
              <a:t>, “vine a </a:t>
            </a:r>
            <a:r>
              <a:rPr lang="en-US" b="0" dirty="0" err="1" smtClean="0"/>
              <a:t>hacer</a:t>
            </a:r>
            <a:r>
              <a:rPr lang="en-US" b="0" dirty="0" smtClean="0"/>
              <a:t> </a:t>
            </a:r>
            <a:r>
              <a:rPr lang="en-US" b="0" dirty="0" err="1" smtClean="0"/>
              <a:t>limosnas</a:t>
            </a:r>
            <a:r>
              <a:rPr lang="en-US" b="0" dirty="0" smtClean="0"/>
              <a:t> a mi </a:t>
            </a:r>
            <a:r>
              <a:rPr lang="en-US" b="0" dirty="0" err="1" smtClean="0"/>
              <a:t>nación</a:t>
            </a:r>
            <a:r>
              <a:rPr lang="en-US" b="0" dirty="0" smtClean="0"/>
              <a:t>”)</a:t>
            </a:r>
          </a:p>
          <a:p>
            <a:pPr>
              <a:spcBef>
                <a:spcPts val="1800"/>
              </a:spcBef>
            </a:pPr>
            <a:r>
              <a:rPr lang="en-US" b="1" dirty="0" smtClean="0">
                <a:solidFill>
                  <a:srgbClr val="CC0000"/>
                </a:solidFill>
              </a:rPr>
              <a:t>Rom. 15:26</a:t>
            </a:r>
            <a:r>
              <a:rPr lang="en-US" dirty="0" smtClean="0"/>
              <a:t>, </a:t>
            </a:r>
            <a:r>
              <a:rPr lang="en-US" b="0" dirty="0" smtClean="0"/>
              <a:t>“</a:t>
            </a:r>
            <a:r>
              <a:rPr lang="en-US" b="0" dirty="0" err="1" smtClean="0"/>
              <a:t>una</a:t>
            </a:r>
            <a:r>
              <a:rPr lang="en-US" b="0" dirty="0" smtClean="0"/>
              <a:t> </a:t>
            </a:r>
            <a:r>
              <a:rPr lang="en-US" b="0" dirty="0" err="1" smtClean="0"/>
              <a:t>ofrenda</a:t>
            </a:r>
            <a:r>
              <a:rPr lang="en-US" b="0" dirty="0" smtClean="0"/>
              <a:t> para los </a:t>
            </a:r>
            <a:r>
              <a:rPr lang="en-US" b="0" dirty="0" err="1" smtClean="0"/>
              <a:t>pobres</a:t>
            </a:r>
            <a:r>
              <a:rPr lang="en-US" b="0" dirty="0" smtClean="0"/>
              <a:t> </a:t>
            </a:r>
            <a:r>
              <a:rPr lang="en-US" b="0" dirty="0" err="1" smtClean="0"/>
              <a:t>que</a:t>
            </a:r>
            <a:r>
              <a:rPr lang="en-US" b="0" dirty="0" smtClean="0"/>
              <a:t> hay entre los </a:t>
            </a:r>
            <a:r>
              <a:rPr lang="en-US" b="0" dirty="0" err="1" smtClean="0"/>
              <a:t>santos</a:t>
            </a:r>
            <a:r>
              <a:rPr lang="en-US" b="0" dirty="0" smtClean="0"/>
              <a:t>”</a:t>
            </a:r>
          </a:p>
          <a:p>
            <a:pPr>
              <a:spcBef>
                <a:spcPts val="1800"/>
              </a:spcBef>
            </a:pPr>
            <a:r>
              <a:rPr lang="en-US" b="1" dirty="0" smtClean="0">
                <a:solidFill>
                  <a:srgbClr val="CC0000"/>
                </a:solidFill>
              </a:rPr>
              <a:t>Rom. 15:31</a:t>
            </a:r>
            <a:r>
              <a:rPr lang="en-US" dirty="0" smtClean="0"/>
              <a:t>, </a:t>
            </a:r>
            <a:r>
              <a:rPr lang="en-US" b="0" dirty="0" smtClean="0"/>
              <a:t>“la </a:t>
            </a:r>
            <a:r>
              <a:rPr lang="en-US" b="0" dirty="0" err="1" smtClean="0"/>
              <a:t>ofrenda</a:t>
            </a:r>
            <a:r>
              <a:rPr lang="en-US" b="0" dirty="0" smtClean="0"/>
              <a:t> de mi </a:t>
            </a:r>
            <a:r>
              <a:rPr lang="en-US" b="0" dirty="0" err="1" smtClean="0"/>
              <a:t>servicio</a:t>
            </a:r>
            <a:r>
              <a:rPr lang="en-US" b="0" dirty="0" smtClean="0"/>
              <a:t> a los </a:t>
            </a:r>
            <a:r>
              <a:rPr lang="en-US" b="0" dirty="0" err="1" smtClean="0"/>
              <a:t>santos</a:t>
            </a:r>
            <a:r>
              <a:rPr lang="en-US" b="0" dirty="0" smtClean="0"/>
              <a:t> en </a:t>
            </a:r>
            <a:r>
              <a:rPr lang="en-US" b="0" dirty="0" err="1" smtClean="0"/>
              <a:t>Jerusalén</a:t>
            </a:r>
            <a:r>
              <a:rPr lang="en-US" b="0" dirty="0" smtClean="0"/>
              <a:t>”</a:t>
            </a:r>
            <a:endParaRPr lang="en-US" b="0" dirty="0"/>
          </a:p>
        </p:txBody>
      </p:sp>
    </p:spTree>
    <p:extLst>
      <p:ext uri="{BB962C8B-B14F-4D97-AF65-F5344CB8AC3E}">
        <p14:creationId xmlns="" xmlns:p14="http://schemas.microsoft.com/office/powerpoint/2010/main" val="3422812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35052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Las </a:t>
            </a:r>
            <a:r>
              <a:rPr lang="en-US" sz="2800" dirty="0" err="1" smtClean="0">
                <a:latin typeface="Arial Black" panose="020B0A04020102020204" pitchFamily="34" charset="0"/>
                <a:cs typeface="Aharoni" panose="02010803020104030203" pitchFamily="2" charset="-79"/>
              </a:rPr>
              <a:t>Siete</a:t>
            </a:r>
            <a:r>
              <a:rPr lang="en-US" sz="28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en-US" sz="2800" dirty="0" err="1" smtClean="0">
                <a:latin typeface="Arial Black" panose="020B0A04020102020204" pitchFamily="34" charset="0"/>
                <a:cs typeface="Aharoni" panose="02010803020104030203" pitchFamily="2" charset="-79"/>
              </a:rPr>
              <a:t>Veces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19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7030A0"/>
                </a:solidFill>
              </a:rPr>
              <a:t>El </a:t>
            </a:r>
            <a:r>
              <a:rPr lang="en-US" sz="3600" b="1" dirty="0" err="1" smtClean="0">
                <a:solidFill>
                  <a:srgbClr val="7030A0"/>
                </a:solidFill>
              </a:rPr>
              <a:t>objeto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</a:rPr>
              <a:t>específico</a:t>
            </a:r>
            <a:r>
              <a:rPr lang="en-US" sz="3600" b="1" dirty="0" smtClean="0">
                <a:solidFill>
                  <a:srgbClr val="7030A0"/>
                </a:solidFill>
              </a:rPr>
              <a:t>: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rgbClr val="CC0000"/>
                </a:solidFill>
              </a:rPr>
              <a:t>1 Cor. 16:1</a:t>
            </a:r>
            <a:r>
              <a:rPr lang="en-US" dirty="0" smtClean="0"/>
              <a:t>, </a:t>
            </a:r>
            <a:r>
              <a:rPr lang="en-US" b="0" dirty="0" smtClean="0"/>
              <a:t>“en </a:t>
            </a:r>
            <a:r>
              <a:rPr lang="en-US" b="0" dirty="0" err="1" smtClean="0"/>
              <a:t>cuanto</a:t>
            </a:r>
            <a:r>
              <a:rPr lang="en-US" b="0" dirty="0" smtClean="0"/>
              <a:t> a la </a:t>
            </a:r>
            <a:r>
              <a:rPr lang="en-US" b="0" dirty="0" err="1" smtClean="0"/>
              <a:t>ofrenda</a:t>
            </a:r>
            <a:r>
              <a:rPr lang="en-US" b="0" dirty="0" smtClean="0"/>
              <a:t> para los </a:t>
            </a:r>
            <a:r>
              <a:rPr lang="en-US" b="0" dirty="0" err="1" smtClean="0"/>
              <a:t>santos</a:t>
            </a:r>
            <a:r>
              <a:rPr lang="en-US" b="0" dirty="0" smtClean="0"/>
              <a:t>”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rgbClr val="CC0000"/>
                </a:solidFill>
              </a:rPr>
              <a:t>2 Cor. 8:4</a:t>
            </a:r>
            <a:r>
              <a:rPr lang="en-US" dirty="0" smtClean="0"/>
              <a:t>, </a:t>
            </a:r>
            <a:r>
              <a:rPr lang="en-US" b="0" dirty="0" smtClean="0"/>
              <a:t>“el </a:t>
            </a:r>
            <a:r>
              <a:rPr lang="en-US" b="0" dirty="0" err="1" smtClean="0"/>
              <a:t>privilegio</a:t>
            </a:r>
            <a:r>
              <a:rPr lang="en-US" b="0" dirty="0" smtClean="0"/>
              <a:t> de </a:t>
            </a:r>
            <a:r>
              <a:rPr lang="en-US" b="0" dirty="0" err="1" smtClean="0"/>
              <a:t>participar</a:t>
            </a:r>
            <a:r>
              <a:rPr lang="en-US" b="0" dirty="0" smtClean="0"/>
              <a:t> en </a:t>
            </a:r>
            <a:r>
              <a:rPr lang="en-US" b="0" dirty="0" err="1" smtClean="0"/>
              <a:t>este</a:t>
            </a:r>
            <a:r>
              <a:rPr lang="en-US" b="0" dirty="0" smtClean="0"/>
              <a:t> </a:t>
            </a:r>
            <a:r>
              <a:rPr lang="en-US" b="0" dirty="0" err="1" smtClean="0"/>
              <a:t>servicio</a:t>
            </a:r>
            <a:r>
              <a:rPr lang="en-US" b="0" dirty="0" smtClean="0"/>
              <a:t> para los </a:t>
            </a:r>
            <a:r>
              <a:rPr lang="en-US" b="0" dirty="0" err="1" smtClean="0"/>
              <a:t>santos</a:t>
            </a:r>
            <a:r>
              <a:rPr lang="en-US" b="0" dirty="0" smtClean="0"/>
              <a:t>”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rgbClr val="CC0000"/>
                </a:solidFill>
              </a:rPr>
              <a:t>2 Cor. 9:1</a:t>
            </a:r>
            <a:r>
              <a:rPr lang="en-US" dirty="0" smtClean="0"/>
              <a:t>, </a:t>
            </a:r>
            <a:r>
              <a:rPr lang="en-US" b="0" dirty="0" smtClean="0"/>
              <a:t>“</a:t>
            </a:r>
            <a:r>
              <a:rPr lang="en-US" b="0" dirty="0" err="1" smtClean="0"/>
              <a:t>Cuanto</a:t>
            </a:r>
            <a:r>
              <a:rPr lang="en-US" b="0" dirty="0" smtClean="0"/>
              <a:t> a la </a:t>
            </a:r>
            <a:r>
              <a:rPr lang="en-US" b="0" dirty="0" err="1" smtClean="0"/>
              <a:t>ministración</a:t>
            </a:r>
            <a:r>
              <a:rPr lang="en-US" b="0" dirty="0" smtClean="0"/>
              <a:t> para los </a:t>
            </a:r>
            <a:r>
              <a:rPr lang="en-US" b="0" dirty="0" err="1" smtClean="0"/>
              <a:t>santos</a:t>
            </a:r>
            <a:r>
              <a:rPr lang="en-US" b="0" dirty="0" smtClean="0"/>
              <a:t>”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rgbClr val="CC0000"/>
                </a:solidFill>
              </a:rPr>
              <a:t>2 Cor. 9:12</a:t>
            </a:r>
            <a:r>
              <a:rPr lang="en-US" dirty="0" smtClean="0"/>
              <a:t>, </a:t>
            </a:r>
            <a:r>
              <a:rPr lang="en-US" b="0" dirty="0" smtClean="0"/>
              <a:t>“la </a:t>
            </a:r>
            <a:r>
              <a:rPr lang="en-US" b="0" dirty="0" err="1" smtClean="0"/>
              <a:t>ministración</a:t>
            </a:r>
            <a:r>
              <a:rPr lang="en-US" b="0" dirty="0" smtClean="0"/>
              <a:t> de </a:t>
            </a:r>
            <a:r>
              <a:rPr lang="en-US" b="0" dirty="0" err="1" smtClean="0"/>
              <a:t>este</a:t>
            </a:r>
            <a:r>
              <a:rPr lang="en-US" b="0" dirty="0" smtClean="0"/>
              <a:t> </a:t>
            </a:r>
            <a:r>
              <a:rPr lang="en-US" b="0" dirty="0" err="1" smtClean="0"/>
              <a:t>servicio</a:t>
            </a:r>
            <a:r>
              <a:rPr lang="en-US" b="0" dirty="0" smtClean="0"/>
              <a:t> no </a:t>
            </a:r>
            <a:r>
              <a:rPr lang="en-US" b="0" dirty="0" err="1" smtClean="0"/>
              <a:t>solamente</a:t>
            </a:r>
            <a:r>
              <a:rPr lang="en-US" b="0" dirty="0" smtClean="0"/>
              <a:t> </a:t>
            </a:r>
            <a:r>
              <a:rPr lang="en-US" b="0" dirty="0" err="1" smtClean="0"/>
              <a:t>suple</a:t>
            </a:r>
            <a:r>
              <a:rPr lang="en-US" b="0" dirty="0" smtClean="0"/>
              <a:t> lo </a:t>
            </a:r>
            <a:r>
              <a:rPr lang="en-US" b="0" dirty="0" err="1" smtClean="0"/>
              <a:t>que</a:t>
            </a:r>
            <a:r>
              <a:rPr lang="en-US" b="0" dirty="0" smtClean="0"/>
              <a:t> a los </a:t>
            </a:r>
            <a:r>
              <a:rPr lang="en-US" b="0" dirty="0" err="1" smtClean="0"/>
              <a:t>santos</a:t>
            </a:r>
            <a:r>
              <a:rPr lang="en-US" b="0" dirty="0" smtClean="0"/>
              <a:t> </a:t>
            </a:r>
            <a:r>
              <a:rPr lang="en-US" b="0" dirty="0" err="1" smtClean="0"/>
              <a:t>falta</a:t>
            </a:r>
            <a:r>
              <a:rPr lang="en-US" b="0" dirty="0" smtClean="0"/>
              <a:t>” (</a:t>
            </a:r>
            <a:r>
              <a:rPr lang="en-US" dirty="0" smtClean="0">
                <a:solidFill>
                  <a:srgbClr val="CC0000"/>
                </a:solidFill>
              </a:rPr>
              <a:t>8:14</a:t>
            </a:r>
            <a:r>
              <a:rPr lang="en-US" b="0" dirty="0" smtClean="0"/>
              <a:t>, “</a:t>
            </a:r>
            <a:r>
              <a:rPr lang="en-US" b="0" dirty="0" err="1" smtClean="0"/>
              <a:t>escasez</a:t>
            </a:r>
            <a:r>
              <a:rPr lang="en-US" b="0" dirty="0" smtClean="0"/>
              <a:t>”) </a:t>
            </a:r>
            <a:endParaRPr lang="en-US" b="0" dirty="0"/>
          </a:p>
        </p:txBody>
      </p:sp>
    </p:spTree>
    <p:extLst>
      <p:ext uri="{BB962C8B-B14F-4D97-AF65-F5344CB8AC3E}">
        <p14:creationId xmlns="" xmlns:p14="http://schemas.microsoft.com/office/powerpoint/2010/main" val="52781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latin typeface="Arial Black" panose="020B0A04020102020204" pitchFamily="34" charset="0"/>
              </a:rPr>
              <a:t>Perversión</a:t>
            </a:r>
            <a:r>
              <a:rPr lang="en-US" sz="4000" dirty="0" smtClean="0">
                <a:latin typeface="Arial Black" panose="020B0A04020102020204" pitchFamily="34" charset="0"/>
              </a:rPr>
              <a:t> de </a:t>
            </a:r>
            <a:r>
              <a:rPr lang="en-US" sz="4000" dirty="0" err="1" smtClean="0">
                <a:latin typeface="Arial Black" panose="020B0A04020102020204" pitchFamily="34" charset="0"/>
              </a:rPr>
              <a:t>Pasajes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791200"/>
          </a:xfrm>
        </p:spPr>
        <p:txBody>
          <a:bodyPr>
            <a:normAutofit fontScale="92500"/>
          </a:bodyPr>
          <a:lstStyle/>
          <a:p>
            <a:pPr>
              <a:lnSpc>
                <a:spcPts val="3100"/>
              </a:lnSpc>
              <a:spcBef>
                <a:spcPts val="1200"/>
              </a:spcBef>
            </a:pPr>
            <a:r>
              <a:rPr lang="en-US" b="1" dirty="0" err="1" smtClean="0">
                <a:solidFill>
                  <a:srgbClr val="CC0000"/>
                </a:solidFill>
              </a:rPr>
              <a:t>Gál</a:t>
            </a:r>
            <a:r>
              <a:rPr lang="en-US" b="1" dirty="0" smtClean="0">
                <a:solidFill>
                  <a:srgbClr val="CC0000"/>
                </a:solidFill>
              </a:rPr>
              <a:t>. 6:10, </a:t>
            </a:r>
            <a:r>
              <a:rPr lang="en-US" dirty="0" smtClean="0"/>
              <a:t>“</a:t>
            </a:r>
            <a:r>
              <a:rPr lang="en-US" dirty="0" err="1" smtClean="0"/>
              <a:t>hagamos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 a </a:t>
            </a:r>
            <a:r>
              <a:rPr lang="en-US" dirty="0" err="1" smtClean="0"/>
              <a:t>todos</a:t>
            </a:r>
            <a:r>
              <a:rPr lang="en-US" dirty="0" smtClean="0"/>
              <a:t>”</a:t>
            </a:r>
          </a:p>
          <a:p>
            <a:pPr lvl="1">
              <a:lnSpc>
                <a:spcPts val="3100"/>
              </a:lnSpc>
              <a:spcBef>
                <a:spcPts val="600"/>
              </a:spcBef>
            </a:pPr>
            <a:r>
              <a:rPr lang="en-US" dirty="0" err="1"/>
              <a:t>Contexto</a:t>
            </a:r>
            <a:r>
              <a:rPr lang="en-US" dirty="0"/>
              <a:t>, </a:t>
            </a:r>
            <a:r>
              <a:rPr lang="en-US" dirty="0" err="1"/>
              <a:t>pronombres</a:t>
            </a:r>
            <a:r>
              <a:rPr lang="en-US" dirty="0"/>
              <a:t> </a:t>
            </a:r>
            <a:r>
              <a:rPr lang="en-US" dirty="0" err="1"/>
              <a:t>personales</a:t>
            </a:r>
            <a:r>
              <a:rPr lang="en-US" dirty="0"/>
              <a:t>, </a:t>
            </a:r>
            <a:r>
              <a:rPr lang="en-US" dirty="0" err="1"/>
              <a:t>versículos</a:t>
            </a:r>
            <a:r>
              <a:rPr lang="en-US" dirty="0"/>
              <a:t> </a:t>
            </a:r>
            <a:r>
              <a:rPr lang="en-US" b="1" dirty="0">
                <a:solidFill>
                  <a:srgbClr val="C00000"/>
                </a:solidFill>
              </a:rPr>
              <a:t>1-10</a:t>
            </a:r>
          </a:p>
          <a:p>
            <a:pPr lvl="1">
              <a:lnSpc>
                <a:spcPts val="3100"/>
              </a:lnSpc>
              <a:spcBef>
                <a:spcPts val="600"/>
              </a:spcBef>
            </a:pPr>
            <a:r>
              <a:rPr lang="en-US" b="1" dirty="0" smtClean="0">
                <a:solidFill>
                  <a:srgbClr val="C00000"/>
                </a:solidFill>
              </a:rPr>
              <a:t>Mar. 16:15</a:t>
            </a:r>
            <a:r>
              <a:rPr lang="en-US" dirty="0" smtClean="0"/>
              <a:t>, “</a:t>
            </a:r>
            <a:r>
              <a:rPr lang="en-US" dirty="0" err="1" smtClean="0"/>
              <a:t>predicad</a:t>
            </a:r>
            <a:r>
              <a:rPr lang="en-US" dirty="0" smtClean="0"/>
              <a:t> el </a:t>
            </a:r>
            <a:r>
              <a:rPr lang="en-US" dirty="0" err="1" smtClean="0"/>
              <a:t>evangelio</a:t>
            </a:r>
            <a:r>
              <a:rPr lang="en-US" dirty="0" smtClean="0"/>
              <a:t> a </a:t>
            </a:r>
            <a:r>
              <a:rPr lang="en-US" u="sng" dirty="0" err="1" smtClean="0"/>
              <a:t>toda</a:t>
            </a:r>
            <a:r>
              <a:rPr lang="en-US" dirty="0" smtClean="0"/>
              <a:t> </a:t>
            </a:r>
            <a:r>
              <a:rPr lang="en-US" dirty="0" err="1" smtClean="0"/>
              <a:t>criatura</a:t>
            </a:r>
            <a:r>
              <a:rPr lang="en-US" dirty="0" smtClean="0"/>
              <a:t>…el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fuere</a:t>
            </a:r>
            <a:r>
              <a:rPr lang="en-US" dirty="0" smtClean="0"/>
              <a:t> </a:t>
            </a:r>
            <a:r>
              <a:rPr lang="en-US" dirty="0" err="1" smtClean="0"/>
              <a:t>bautizado</a:t>
            </a:r>
            <a:r>
              <a:rPr lang="en-US" dirty="0" smtClean="0"/>
              <a:t>” (el </a:t>
            </a:r>
            <a:r>
              <a:rPr lang="en-US" dirty="0" err="1" smtClean="0"/>
              <a:t>sacerdote</a:t>
            </a:r>
            <a:r>
              <a:rPr lang="en-US" dirty="0" smtClean="0"/>
              <a:t> </a:t>
            </a:r>
            <a:r>
              <a:rPr lang="en-US" dirty="0" err="1" smtClean="0"/>
              <a:t>católico</a:t>
            </a:r>
            <a:r>
              <a:rPr lang="en-US" dirty="0" smtClean="0"/>
              <a:t> </a:t>
            </a:r>
            <a:r>
              <a:rPr lang="en-US" dirty="0" err="1" smtClean="0"/>
              <a:t>dijo</a:t>
            </a:r>
            <a:r>
              <a:rPr lang="en-US" dirty="0" smtClean="0"/>
              <a:t>: “los </a:t>
            </a:r>
            <a:r>
              <a:rPr lang="en-US" dirty="0" err="1" smtClean="0"/>
              <a:t>bebés</a:t>
            </a:r>
            <a:r>
              <a:rPr lang="en-US" dirty="0" smtClean="0"/>
              <a:t> son </a:t>
            </a:r>
            <a:r>
              <a:rPr lang="en-US" dirty="0" err="1" smtClean="0"/>
              <a:t>criaturas</a:t>
            </a:r>
            <a:r>
              <a:rPr lang="en-US" dirty="0" smtClean="0"/>
              <a:t>”)</a:t>
            </a:r>
          </a:p>
          <a:p>
            <a:pPr lvl="1">
              <a:lnSpc>
                <a:spcPts val="3100"/>
              </a:lnSpc>
              <a:spcBef>
                <a:spcPts val="600"/>
              </a:spcBef>
            </a:pPr>
            <a:r>
              <a:rPr lang="en-US" dirty="0" err="1" smtClean="0"/>
              <a:t>Ejemplos</a:t>
            </a:r>
            <a:r>
              <a:rPr lang="en-US" dirty="0" smtClean="0"/>
              <a:t> de ‘’</a:t>
            </a:r>
            <a:r>
              <a:rPr lang="en-US" dirty="0" err="1" smtClean="0"/>
              <a:t>pantas</a:t>
            </a:r>
            <a:r>
              <a:rPr lang="en-US" dirty="0" smtClean="0"/>
              <a:t>’’ (</a:t>
            </a:r>
            <a:r>
              <a:rPr lang="en-US" dirty="0" err="1" smtClean="0"/>
              <a:t>todos</a:t>
            </a:r>
            <a:r>
              <a:rPr lang="en-US" dirty="0" smtClean="0"/>
              <a:t>) – </a:t>
            </a:r>
            <a:r>
              <a:rPr lang="en-US" b="1" dirty="0" smtClean="0">
                <a:solidFill>
                  <a:srgbClr val="C00000"/>
                </a:solidFill>
              </a:rPr>
              <a:t>Mat. 21:26; 1 Cor. 8:1; Mat. 14:20; Gal. 4:1; Heb. 8:11 </a:t>
            </a:r>
            <a:r>
              <a:rPr lang="en-US" dirty="0" smtClean="0"/>
              <a:t>¿Son </a:t>
            </a:r>
            <a:r>
              <a:rPr lang="en-US" u="sng" dirty="0" err="1" smtClean="0"/>
              <a:t>todos</a:t>
            </a:r>
            <a:r>
              <a:rPr lang="en-US" dirty="0" smtClean="0"/>
              <a:t> en lo </a:t>
            </a:r>
            <a:r>
              <a:rPr lang="en-US" dirty="0" err="1" smtClean="0"/>
              <a:t>absoluto</a:t>
            </a:r>
            <a:r>
              <a:rPr lang="en-US" dirty="0" smtClean="0"/>
              <a:t>, sin </a:t>
            </a:r>
            <a:r>
              <a:rPr lang="en-US" dirty="0" err="1" smtClean="0"/>
              <a:t>límite</a:t>
            </a:r>
            <a:r>
              <a:rPr lang="en-US" dirty="0" smtClean="0"/>
              <a:t>, o en </a:t>
            </a:r>
            <a:r>
              <a:rPr lang="en-US" dirty="0" err="1" smtClean="0"/>
              <a:t>contexto</a:t>
            </a:r>
            <a:r>
              <a:rPr lang="en-US" dirty="0" smtClean="0"/>
              <a:t>?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lnSpc>
                <a:spcPts val="3100"/>
              </a:lnSpc>
              <a:spcBef>
                <a:spcPts val="1200"/>
              </a:spcBef>
            </a:pPr>
            <a:r>
              <a:rPr lang="en-US" b="1" dirty="0" smtClean="0">
                <a:solidFill>
                  <a:srgbClr val="CC0000"/>
                </a:solidFill>
              </a:rPr>
              <a:t>2 Cor. 9:13</a:t>
            </a:r>
            <a:r>
              <a:rPr lang="en-US" dirty="0" smtClean="0"/>
              <a:t>, ‘’para </a:t>
            </a:r>
            <a:r>
              <a:rPr lang="en-US" dirty="0" err="1" smtClean="0"/>
              <a:t>ellos</a:t>
            </a:r>
            <a:r>
              <a:rPr lang="en-US" dirty="0" smtClean="0"/>
              <a:t> y para </a:t>
            </a:r>
            <a:r>
              <a:rPr lang="en-US" dirty="0" err="1" smtClean="0"/>
              <a:t>todos</a:t>
            </a:r>
            <a:r>
              <a:rPr lang="en-US" dirty="0" smtClean="0"/>
              <a:t>’’</a:t>
            </a:r>
          </a:p>
          <a:p>
            <a:pPr lvl="1">
              <a:lnSpc>
                <a:spcPts val="3100"/>
              </a:lnSpc>
              <a:spcBef>
                <a:spcPts val="600"/>
              </a:spcBef>
            </a:pPr>
            <a:r>
              <a:rPr lang="en-US" dirty="0" smtClean="0"/>
              <a:t>‘’</a:t>
            </a:r>
            <a:r>
              <a:rPr lang="en-US" dirty="0" err="1" smtClean="0"/>
              <a:t>Ellos</a:t>
            </a:r>
            <a:r>
              <a:rPr lang="en-US" dirty="0" smtClean="0"/>
              <a:t>’’ = </a:t>
            </a:r>
            <a:r>
              <a:rPr lang="en-US" dirty="0" err="1" smtClean="0"/>
              <a:t>santos</a:t>
            </a:r>
            <a:r>
              <a:rPr lang="en-US" dirty="0" smtClean="0"/>
              <a:t> de </a:t>
            </a:r>
            <a:r>
              <a:rPr lang="en-US" dirty="0" err="1" smtClean="0"/>
              <a:t>Jerusalén</a:t>
            </a:r>
            <a:endParaRPr lang="en-US" dirty="0"/>
          </a:p>
          <a:p>
            <a:pPr lvl="1">
              <a:lnSpc>
                <a:spcPts val="3100"/>
              </a:lnSpc>
              <a:spcBef>
                <a:spcPts val="600"/>
              </a:spcBef>
            </a:pPr>
            <a:r>
              <a:rPr lang="en-US" dirty="0" smtClean="0"/>
              <a:t>‘’</a:t>
            </a:r>
            <a:r>
              <a:rPr lang="en-US" dirty="0" err="1" smtClean="0"/>
              <a:t>Todos</a:t>
            </a:r>
            <a:r>
              <a:rPr lang="en-US" dirty="0" smtClean="0"/>
              <a:t>’’ = </a:t>
            </a:r>
            <a:r>
              <a:rPr lang="en-US" dirty="0" err="1" smtClean="0"/>
              <a:t>santos</a:t>
            </a:r>
            <a:r>
              <a:rPr lang="en-US" dirty="0" smtClean="0"/>
              <a:t> de </a:t>
            </a:r>
            <a:r>
              <a:rPr lang="en-US" dirty="0" err="1" smtClean="0"/>
              <a:t>otros</a:t>
            </a:r>
            <a:r>
              <a:rPr lang="en-US" dirty="0" smtClean="0"/>
              <a:t> </a:t>
            </a:r>
            <a:r>
              <a:rPr lang="en-US" dirty="0" err="1" smtClean="0"/>
              <a:t>casos</a:t>
            </a:r>
            <a:r>
              <a:rPr lang="en-US" dirty="0" smtClean="0"/>
              <a:t> </a:t>
            </a:r>
            <a:r>
              <a:rPr lang="en-US" dirty="0" err="1" smtClean="0"/>
              <a:t>semejantes</a:t>
            </a:r>
            <a:endParaRPr lang="en-US" dirty="0" smtClean="0"/>
          </a:p>
          <a:p>
            <a:pPr lvl="1">
              <a:lnSpc>
                <a:spcPts val="3100"/>
              </a:lnSpc>
              <a:spcBef>
                <a:spcPts val="600"/>
              </a:spcBef>
            </a:pPr>
            <a:r>
              <a:rPr lang="es-ES" dirty="0" smtClean="0"/>
              <a:t>¿Mal uso</a:t>
            </a:r>
            <a:r>
              <a:rPr lang="en-US" dirty="0" smtClean="0"/>
              <a:t> de </a:t>
            </a:r>
            <a:r>
              <a:rPr lang="en-US" dirty="0" err="1" smtClean="0"/>
              <a:t>fondos</a:t>
            </a:r>
            <a:r>
              <a:rPr lang="en-US" dirty="0" smtClean="0"/>
              <a:t>? (</a:t>
            </a:r>
            <a:r>
              <a:rPr lang="en-US" dirty="0" err="1" smtClean="0"/>
              <a:t>malversación</a:t>
            </a:r>
            <a:r>
              <a:rPr lang="en-US" dirty="0" smtClean="0"/>
              <a:t>). Es </a:t>
            </a:r>
            <a:r>
              <a:rPr lang="en-US" dirty="0" err="1" smtClean="0"/>
              <a:t>caso</a:t>
            </a:r>
            <a:r>
              <a:rPr lang="en-US" dirty="0" smtClean="0"/>
              <a:t> </a:t>
            </a:r>
            <a:r>
              <a:rPr lang="en-US" dirty="0" err="1" smtClean="0"/>
              <a:t>serio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7093355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345</TotalTime>
  <Words>719</Words>
  <Application>Microsoft Office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Essential</vt:lpstr>
      <vt:lpstr>Slide 1</vt:lpstr>
      <vt:lpstr>La Verdadera Cuestión </vt:lpstr>
      <vt:lpstr>La Verdadera Cuestión </vt:lpstr>
      <vt:lpstr>proposiciones</vt:lpstr>
      <vt:lpstr>Las Escrituras Enseñan</vt:lpstr>
      <vt:lpstr>Las Escrituras Enseñan</vt:lpstr>
      <vt:lpstr>Las Siete Veces</vt:lpstr>
      <vt:lpstr>Las Siete Veces</vt:lpstr>
      <vt:lpstr>Perversión de Pasajes</vt:lpstr>
      <vt:lpstr>Perversión de Pasajes</vt:lpstr>
      <vt:lpstr>La Militancia del cristiano</vt:lpstr>
      <vt:lpstr>La Militancia del cristiano</vt:lpstr>
      <vt:lpstr>Slide 13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Verdadera Cuestión</dc:title>
  <dc:creator>Steve</dc:creator>
  <cp:lastModifiedBy>Bill H. Reeves</cp:lastModifiedBy>
  <cp:revision>26</cp:revision>
  <dcterms:created xsi:type="dcterms:W3CDTF">2014-07-09T20:09:11Z</dcterms:created>
  <dcterms:modified xsi:type="dcterms:W3CDTF">2014-07-17T22:38:16Z</dcterms:modified>
</cp:coreProperties>
</file>